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38" d="100"/>
          <a:sy n="138" d="100"/>
        </p:scale>
        <p:origin x="-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presProps" Target="presProps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printerSettings" Target="printerSettings/printerSettings1.bin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882FEFA-89DF-45FB-AE4D-FBF8FFB0DADB}" type="datetimeFigureOut">
              <a:rPr lang="en-US" smtClean="0"/>
              <a:pPr/>
              <a:t>8/25/10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BD3623-37EE-4933-BBC4-F1F743741E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dsu.edu/pubweb/~rcollins/431ethics/hutchins.htm" TargetMode="External"/><Relationship Id="rId3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MO2iiovYq70&amp;feature=related" TargetMode="External"/><Relationship Id="rId3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nNEJJYLU8M" TargetMode="External"/><Relationship Id="rId3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jxfLdeu-3TU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tlYIC6MU4-s" TargetMode="External"/><Relationship Id="rId3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Media ethics: oxymoron?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introduction.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democracy were built on a free press, its journalists should be respected, ethical professional people.</a:t>
            </a:r>
          </a:p>
          <a:p>
            <a:endParaRPr lang="en-US" dirty="0"/>
          </a:p>
        </p:txBody>
      </p:sp>
      <p:pic>
        <p:nvPicPr>
          <p:cNvPr id="4" name="Picture 3" descr="Photo - Coolidge with report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3048000"/>
            <a:ext cx="5410200" cy="366744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Walter Lippmann was most famous among many writers calling for grater ethics in journalism after World War I (1914-1918).</a:t>
            </a:r>
            <a:endParaRPr lang="en-US" dirty="0"/>
          </a:p>
        </p:txBody>
      </p:sp>
      <p:pic>
        <p:nvPicPr>
          <p:cNvPr id="4" name="Picture 3" descr="Walter_Lippman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3200400"/>
            <a:ext cx="1905000" cy="2349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/>
          <a:lstStyle/>
          <a:p>
            <a:pPr>
              <a:buNone/>
            </a:pPr>
            <a:r>
              <a:rPr lang="en-US" dirty="0" smtClean="0"/>
              <a:t>To become more ethical, a standard code of ethics was proposed, similar in nature to that of doctors or lawyers. Early codes were produced by:</a:t>
            </a:r>
          </a:p>
          <a:p>
            <a:r>
              <a:rPr lang="en-US" dirty="0" smtClean="0"/>
              <a:t>Society of Professional Journalists.</a:t>
            </a:r>
          </a:p>
          <a:p>
            <a:r>
              <a:rPr lang="en-US" dirty="0" smtClean="0"/>
              <a:t>Society of Managing Editors.</a:t>
            </a:r>
          </a:p>
          <a:p>
            <a:r>
              <a:rPr lang="en-US" dirty="0" smtClean="0"/>
              <a:t>National Association of Broadcasters.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Advertising diverged from journalism to become a separate profession.</a:t>
            </a:r>
          </a:p>
          <a:p>
            <a:r>
              <a:rPr lang="en-US" dirty="0" smtClean="0"/>
              <a:t>Editors began to clearly indicate separation between advertising and non-advertising material.</a:t>
            </a:r>
          </a:p>
          <a:p>
            <a:r>
              <a:rPr lang="en-US" dirty="0" smtClean="0"/>
              <a:t>Advertisers established their own ethical code, promising, at least, to tell the truth.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Patent medicines, that is, those potions promising to cure everything, became focus of muckraking articles.</a:t>
            </a:r>
          </a:p>
          <a:p>
            <a:r>
              <a:rPr lang="en-US" dirty="0" smtClean="0"/>
              <a:t>Finally the U.S. Food and Drug Administration and Federal Trade Commission moved to regulate drug advertising, in early 1900s.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relations was a new field; ethical standards had not been set.</a:t>
            </a:r>
          </a:p>
          <a:p>
            <a:r>
              <a:rPr lang="en-US" dirty="0" smtClean="0"/>
              <a:t>Public relations consultants at the turn of the last century mostly worked to eliminate bad publicity or keep bad news secret.</a:t>
            </a:r>
          </a:p>
          <a:p>
            <a:r>
              <a:rPr lang="en-US" dirty="0" smtClean="0"/>
              <a:t>As a more enlightened PR formula began to attract more companies, the PRSA also set up a code of ethics.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70916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Advertisers were regulated by law. Journalists worried the same thing could happen to journalism.</a:t>
            </a:r>
          </a:p>
          <a:p>
            <a:r>
              <a:rPr lang="en-US" dirty="0" smtClean="0"/>
              <a:t>People before World War II (1939-1945) were becoming fed up with the sensationalism and ethical excesses of the press.</a:t>
            </a:r>
            <a:endParaRPr lang="en-US" dirty="0"/>
          </a:p>
        </p:txBody>
      </p:sp>
      <p:pic>
        <p:nvPicPr>
          <p:cNvPr id="4" name="Picture 3" descr="daily record - gang w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965960"/>
            <a:ext cx="3150306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Journalists’ fear that government could regulate print reasonable.</a:t>
            </a:r>
          </a:p>
          <a:p>
            <a:r>
              <a:rPr lang="en-US" dirty="0" smtClean="0"/>
              <a:t>Broadcast was regulated air waves were considered public property. This was thought to open the door to media regulation.</a:t>
            </a:r>
          </a:p>
          <a:p>
            <a:r>
              <a:rPr lang="en-US" dirty="0" smtClean="0"/>
              <a:t>If journalism were interpreted to be public service, it might be regulated.</a:t>
            </a:r>
          </a:p>
          <a:p>
            <a:r>
              <a:rPr lang="en-US" dirty="0" smtClean="0"/>
              <a:t>Many editors believed journalism needed to establish better ethics standards to avoid government regulation.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After World War II, the Hutchins Commission was asked to establish standards.</a:t>
            </a:r>
          </a:p>
          <a:p>
            <a:r>
              <a:rPr lang="en-US" dirty="0" smtClean="0"/>
              <a:t>In 1947 it issued a report, </a:t>
            </a:r>
            <a:r>
              <a:rPr lang="en-US" dirty="0" smtClean="0">
                <a:hlinkClick r:id="rId2"/>
              </a:rPr>
              <a:t>A Free and Responsible Press.</a:t>
            </a:r>
            <a:r>
              <a:rPr lang="en-US" dirty="0" smtClean="0"/>
              <a:t> </a:t>
            </a:r>
            <a:r>
              <a:rPr lang="en-US" sz="1730" dirty="0" smtClean="0"/>
              <a:t>[http://www.ndsu.edu/pubweb/~rcollins/431ethics/hutchins.htm]</a:t>
            </a:r>
            <a:endParaRPr lang="en-US" sz="1730" dirty="0"/>
          </a:p>
        </p:txBody>
      </p:sp>
      <p:pic>
        <p:nvPicPr>
          <p:cNvPr id="4" name="Picture 3" descr="hutchin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1600200"/>
            <a:ext cx="3691917" cy="48641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Hutchins Commission report ushered in a golden age of journalism objectivity and responsibility.</a:t>
            </a:r>
          </a:p>
          <a:p>
            <a:r>
              <a:rPr lang="en-US" dirty="0" smtClean="0"/>
              <a:t>Objectivity was THE standard. Reporters avoided interpretation or judgment.</a:t>
            </a:r>
          </a:p>
          <a:p>
            <a:r>
              <a:rPr lang="en-US" dirty="0" smtClean="0"/>
              <a:t>But such objectivity sometimes led to its own problems.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Many people see media today as more unethical than ever:</a:t>
            </a:r>
          </a:p>
          <a:p>
            <a:r>
              <a:rPr lang="en-US" dirty="0" smtClean="0"/>
              <a:t>Biased </a:t>
            </a:r>
            <a:r>
              <a:rPr lang="en-US" dirty="0" err="1" smtClean="0"/>
              <a:t>blogs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Political lies.</a:t>
            </a:r>
          </a:p>
          <a:p>
            <a:r>
              <a:rPr lang="en-US" dirty="0" smtClean="0"/>
              <a:t>Appealing to base emotions.</a:t>
            </a:r>
          </a:p>
          <a:p>
            <a:r>
              <a:rPr lang="en-US" dirty="0" smtClean="0"/>
              <a:t>One-sided presentations.</a:t>
            </a:r>
          </a:p>
          <a:p>
            <a:r>
              <a:rPr lang="en-US" dirty="0" smtClean="0"/>
              <a:t>Ad hominem arguments (attacking character)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objectivity requires journalists to avoid commentary, even if they know the sources is lying or misleading.</a:t>
            </a:r>
          </a:p>
          <a:p>
            <a:r>
              <a:rPr lang="en-US" dirty="0" smtClean="0"/>
              <a:t>During the 1950s “McCarthy Era,” politicians such as Joseph McCarthy was able to accuse people of being Communist. Objective journalists were constrained to report without comment.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70916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When you report without comment someone else’s lie, is that as bad as lying yourself?</a:t>
            </a:r>
          </a:p>
          <a:p>
            <a:r>
              <a:rPr lang="en-US" dirty="0" smtClean="0"/>
              <a:t>On June 9, 1954, in a televised meeting, an attorney for the Army, Joseph Welch,  accused of hiding Communists, </a:t>
            </a:r>
            <a:r>
              <a:rPr lang="en-US" dirty="0" smtClean="0">
                <a:hlinkClick r:id="rId2"/>
              </a:rPr>
              <a:t>responded to McCarthy.</a:t>
            </a:r>
            <a:r>
              <a:rPr lang="en-US" dirty="0" smtClean="0"/>
              <a:t> </a:t>
            </a:r>
            <a:r>
              <a:rPr lang="en-US" sz="2000" dirty="0" smtClean="0"/>
              <a:t>[http://</a:t>
            </a:r>
            <a:r>
              <a:rPr lang="en-US" sz="2000" dirty="0" err="1" smtClean="0"/>
              <a:t>www.youtube.com/watch?v</a:t>
            </a:r>
            <a:r>
              <a:rPr lang="en-US" sz="2000" dirty="0" smtClean="0"/>
              <a:t>=MO2iiovYq70&amp;feature=related]</a:t>
            </a:r>
            <a:endParaRPr lang="en-US" sz="2000" dirty="0"/>
          </a:p>
        </p:txBody>
      </p:sp>
      <p:pic>
        <p:nvPicPr>
          <p:cNvPr id="4" name="Picture 3" descr="Mccarth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752600"/>
            <a:ext cx="4572000" cy="2519487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in the press were sent to soul-searching over their unquestioned devotion to objectivity. Interpretation might be a necessary part of ethics.</a:t>
            </a:r>
          </a:p>
          <a:p>
            <a:r>
              <a:rPr lang="en-US" dirty="0" smtClean="0"/>
              <a:t>Edward R. Murrow, father of broadcast journalism, had already questioned a journalism ethics that protected people such as Joseph McCarthy.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1954, Murrow decided to expose the lies in his news program, </a:t>
            </a:r>
            <a:r>
              <a:rPr lang="en-US" dirty="0" smtClean="0">
                <a:hlinkClick r:id="rId2"/>
              </a:rPr>
              <a:t>“See It Now.</a:t>
            </a:r>
            <a:r>
              <a:rPr lang="en-US" sz="1600" dirty="0" smtClean="0">
                <a:hlinkClick r:id="rId2"/>
              </a:rPr>
              <a:t>”</a:t>
            </a:r>
            <a:r>
              <a:rPr lang="en-US" sz="1600" dirty="0" smtClean="0"/>
              <a:t> [http://</a:t>
            </a:r>
            <a:r>
              <a:rPr lang="en-US" sz="1600" dirty="0" err="1" smtClean="0"/>
              <a:t>www.youtube.com/watch?v</a:t>
            </a:r>
            <a:r>
              <a:rPr lang="en-US" sz="1600" dirty="0" smtClean="0"/>
              <a:t>=anNEJJYLU8M]</a:t>
            </a:r>
            <a:endParaRPr lang="en-US" sz="1600" dirty="0"/>
          </a:p>
        </p:txBody>
      </p:sp>
      <p:pic>
        <p:nvPicPr>
          <p:cNvPr id="4" name="Picture 3" descr="murro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094" y="3124200"/>
            <a:ext cx="5052946" cy="318516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television became a powerful new medium, journalists reconsidered strict objectivity. </a:t>
            </a:r>
          </a:p>
          <a:p>
            <a:r>
              <a:rPr lang="en-US" dirty="0" smtClean="0"/>
              <a:t>The Vietnam era tested the gullibility of journalists in reporting a war.</a:t>
            </a:r>
          </a:p>
          <a:p>
            <a:r>
              <a:rPr lang="en-US" dirty="0" smtClean="0"/>
              <a:t>Investigative journalism became part of television with “60 Minutes.”</a:t>
            </a:r>
          </a:p>
          <a:p>
            <a:r>
              <a:rPr lang="en-US" dirty="0" smtClean="0"/>
              <a:t>The beginning of television based sensational programs recalled the “tabloid journalism” of the 1920s.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internet has snatched control away from legacy media. Now, anyone can call himself or herself a “journalist.”</a:t>
            </a:r>
          </a:p>
          <a:p>
            <a:r>
              <a:rPr lang="en-US" dirty="0" err="1" smtClean="0"/>
              <a:t>Blogs</a:t>
            </a:r>
            <a:r>
              <a:rPr lang="en-US" dirty="0" smtClean="0"/>
              <a:t>, video uploads, online commentary, personal websites, social media—all of these can be part of today’s world of journalism.</a:t>
            </a:r>
          </a:p>
          <a:p>
            <a:r>
              <a:rPr lang="en-US" dirty="0" smtClean="0"/>
              <a:t>But the credibility of journalism still seems to reside in the professional content creators.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Perhaps media ethics is a bell curve, from weak ethics, to great concern about ethics, back to weak ethics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would a </a:t>
            </a:r>
            <a:r>
              <a:rPr lang="en-US" dirty="0" err="1" smtClean="0"/>
              <a:t>blogger</a:t>
            </a:r>
            <a:r>
              <a:rPr lang="en-US" dirty="0" smtClean="0"/>
              <a:t> have to say about ethics of media on the internet? Here’s </a:t>
            </a:r>
            <a:r>
              <a:rPr lang="en-US" dirty="0" smtClean="0">
                <a:hlinkClick r:id="rId2"/>
              </a:rPr>
              <a:t>Chris Pirillo.</a:t>
            </a:r>
            <a:r>
              <a:rPr lang="en-US" dirty="0" smtClean="0"/>
              <a:t> </a:t>
            </a:r>
            <a:r>
              <a:rPr lang="en-US" sz="1600" dirty="0" smtClean="0"/>
              <a:t>[http://</a:t>
            </a:r>
            <a:r>
              <a:rPr lang="en-US" sz="1600" dirty="0" err="1" smtClean="0"/>
              <a:t>www.youtube.com/watch?v</a:t>
            </a:r>
            <a:r>
              <a:rPr lang="en-US" sz="1600" dirty="0" smtClean="0"/>
              <a:t>=jxfLdeu-</a:t>
            </a:r>
            <a:r>
              <a:rPr lang="en-US" sz="1600" dirty="0" smtClean="0"/>
              <a:t>3TU]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Has media ethics deteriorated in contemporary America?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Walter </a:t>
            </a:r>
            <a:r>
              <a:rPr lang="en-US" dirty="0" smtClean="0"/>
              <a:t>Cronkite </a:t>
            </a:r>
            <a:r>
              <a:rPr lang="en-US" dirty="0" smtClean="0">
                <a:hlinkClick r:id="rId2"/>
              </a:rPr>
              <a:t>thought “maybe.”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1600" dirty="0" smtClean="0"/>
              <a:t>[http://</a:t>
            </a:r>
            <a:r>
              <a:rPr lang="en-US" sz="1600" dirty="0" err="1" smtClean="0"/>
              <a:t>www.youtube.com/watch?v</a:t>
            </a:r>
            <a:r>
              <a:rPr lang="en-US" sz="1600" dirty="0" smtClean="0"/>
              <a:t>=tlYIC6MU4-s]</a:t>
            </a:r>
          </a:p>
        </p:txBody>
      </p:sp>
      <p:pic>
        <p:nvPicPr>
          <p:cNvPr id="4" name="Picture 3" descr="cronkit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1600200"/>
            <a:ext cx="3546067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is the most ethical medium for news, in your opinion?</a:t>
            </a:r>
          </a:p>
          <a:p>
            <a:r>
              <a:rPr lang="en-US" dirty="0" smtClean="0"/>
              <a:t>Television: what program?</a:t>
            </a:r>
          </a:p>
          <a:p>
            <a:r>
              <a:rPr lang="en-US" dirty="0" smtClean="0"/>
              <a:t>Newspapers: which ones?</a:t>
            </a:r>
          </a:p>
          <a:p>
            <a:r>
              <a:rPr lang="en-US" dirty="0" smtClean="0"/>
              <a:t>Magazines: which ones?</a:t>
            </a:r>
          </a:p>
          <a:p>
            <a:r>
              <a:rPr lang="en-US" dirty="0" smtClean="0"/>
              <a:t>Online: which site?</a:t>
            </a:r>
          </a:p>
          <a:p>
            <a:r>
              <a:rPr lang="en-US" smtClean="0"/>
              <a:t>Or…?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96452"/>
          </a:xfrm>
        </p:spPr>
        <p:txBody>
          <a:bodyPr>
            <a:spAutoFit/>
          </a:bodyPr>
          <a:lstStyle/>
          <a:p>
            <a:r>
              <a:rPr lang="en-US" dirty="0" smtClean="0"/>
              <a:t>Yet journalists consider ethics a lot more than they used to.</a:t>
            </a:r>
          </a:p>
          <a:p>
            <a:r>
              <a:rPr lang="en-US" dirty="0" smtClean="0"/>
              <a:t>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century, journalism ethics didn’t exist. </a:t>
            </a:r>
          </a:p>
          <a:p>
            <a:r>
              <a:rPr lang="en-US" dirty="0" smtClean="0"/>
              <a:t>Editors in the only news media of the time, newspapers, felt free to attack each other:</a:t>
            </a:r>
          </a:p>
          <a:p>
            <a:pPr>
              <a:buNone/>
            </a:pPr>
            <a:r>
              <a:rPr lang="en-US" sz="2000" dirty="0" smtClean="0"/>
              <a:t>“We challenge the world to produce a more contemptible lot of whelps than those which vegetate about the </a:t>
            </a:r>
            <a:r>
              <a:rPr lang="en-US" sz="2000" i="1" dirty="0" smtClean="0"/>
              <a:t>Sun</a:t>
            </a:r>
            <a:r>
              <a:rPr lang="en-US" sz="2000" dirty="0" smtClean="0"/>
              <a:t> office.”</a:t>
            </a:r>
          </a:p>
          <a:p>
            <a:pPr>
              <a:buNone/>
            </a:pPr>
            <a:r>
              <a:rPr lang="en-US" sz="2000" i="1" dirty="0" smtClean="0"/>
              <a:t>—Cheyenne Leader</a:t>
            </a:r>
            <a:r>
              <a:rPr lang="en-US" sz="2000" dirty="0" smtClean="0"/>
              <a:t>, 3 July 1892, 2, editorial, criticizing a competitor.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Objectivity didn’t exist.</a:t>
            </a:r>
          </a:p>
          <a:p>
            <a:r>
              <a:rPr lang="en-US" dirty="0" smtClean="0"/>
              <a:t>News according to the Republicans, or the Whigs, or abolitionists.</a:t>
            </a:r>
          </a:p>
          <a:p>
            <a:r>
              <a:rPr lang="en-US" dirty="0" smtClean="0"/>
              <a:t>“Views, not news.”</a:t>
            </a:r>
          </a:p>
          <a:p>
            <a:r>
              <a:rPr lang="en-US" dirty="0" smtClean="0"/>
              <a:t>Note: the U.S. Constitution doesn’t require fairness or objectivity.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/>
          <a:lstStyle/>
          <a:p>
            <a:pPr>
              <a:buNone/>
            </a:pPr>
            <a:r>
              <a:rPr lang="en-US" dirty="0" smtClean="0"/>
              <a:t>Advertisers claimed all sorts of potions to cure any disease, from cancer to catarrh.</a:t>
            </a:r>
          </a:p>
          <a:p>
            <a:r>
              <a:rPr lang="en-US" sz="2000" dirty="0" smtClean="0"/>
              <a:t>Alcohol, cocaine or opium often was a main ingredient. At least people couldn’t complain the drug had no effect!</a:t>
            </a:r>
            <a:endParaRPr lang="en-US" sz="2000" dirty="0"/>
          </a:p>
        </p:txBody>
      </p:sp>
      <p:pic>
        <p:nvPicPr>
          <p:cNvPr id="4" name="Picture 3" descr="Ad - Gonorrhea Cure - 1900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3352800"/>
            <a:ext cx="4162425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 we would be shocked at such unethical behavior. Truly, the media has actually become more ethical in the last century.</a:t>
            </a:r>
          </a:p>
          <a:p>
            <a:r>
              <a:rPr lang="en-US" dirty="0" smtClean="0"/>
              <a:t>Why? Because the profession developed a sense of journalism ethics.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Journalism changed from small, artisanal, to large, industrial.</a:t>
            </a:r>
          </a:p>
          <a:p>
            <a:r>
              <a:rPr lang="en-US" dirty="0" smtClean="0"/>
              <a:t>Small proprietors were squeezed out, bought.</a:t>
            </a:r>
          </a:p>
          <a:p>
            <a:r>
              <a:rPr lang="en-US" dirty="0" smtClean="0"/>
              <a:t>By the 20</a:t>
            </a:r>
            <a:r>
              <a:rPr lang="en-US" baseline="30000" dirty="0" smtClean="0"/>
              <a:t>th</a:t>
            </a:r>
            <a:r>
              <a:rPr lang="en-US" dirty="0" smtClean="0"/>
              <a:t> century, publishers could reach millions, true “mass media.”</a:t>
            </a:r>
          </a:p>
          <a:p>
            <a:r>
              <a:rPr lang="en-US" dirty="0" smtClean="0"/>
              <a:t>If the press is concentrated in the hands of a few, what is freedom of the press?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call was made for greater responsibility among powerful publishers.</a:t>
            </a:r>
          </a:p>
          <a:p>
            <a:r>
              <a:rPr lang="en-US" dirty="0" smtClean="0"/>
              <a:t>Publishers began separating opinion from news.</a:t>
            </a:r>
          </a:p>
          <a:p>
            <a:r>
              <a:rPr lang="en-US" dirty="0" smtClean="0"/>
              <a:t>Government regulations controlled advertising claims.</a:t>
            </a:r>
          </a:p>
          <a:p>
            <a:r>
              <a:rPr lang="en-US" dirty="0" smtClean="0"/>
              <a:t>Journalism became a profession, formally taught in journalism schools.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ethics?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rise of journalism ethics coincided with the rise of professional journalism education in the 1920s.</a:t>
            </a:r>
          </a:p>
          <a:p>
            <a:r>
              <a:rPr lang="en-US" dirty="0" smtClean="0"/>
              <a:t>Joseph Pulitzer endowed Columbia University School of Journalism, in hopes that journalism could become more than a herd of scribblers recruited from the gutter—their reputation at the time.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ヒラギノ丸ゴ Pro W4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ＭＳ 明朝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172</TotalTime>
  <Words>1305</Words>
  <Application>Microsoft Macintosh PowerPoint</Application>
  <PresentationFormat>On-screen Show (4:3)</PresentationFormat>
  <Paragraphs>108</Paragraphs>
  <Slides>28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Apex</vt:lpstr>
      <vt:lpstr>Media ethics: oxymoron?</vt:lpstr>
      <vt:lpstr>Media ethics?</vt:lpstr>
      <vt:lpstr>Media ethics?</vt:lpstr>
      <vt:lpstr>Media ethics?</vt:lpstr>
      <vt:lpstr>Media ethics?</vt:lpstr>
      <vt:lpstr>Media ethics?</vt:lpstr>
      <vt:lpstr>Media ethics?</vt:lpstr>
      <vt:lpstr>Media ethics?</vt:lpstr>
      <vt:lpstr>Media ethics?</vt:lpstr>
      <vt:lpstr>Media ethics?</vt:lpstr>
      <vt:lpstr>Media ethics?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  <vt:lpstr>Media ethics</vt:lpstr>
    </vt:vector>
  </TitlesOfParts>
  <Company>NDSU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ethics: oxymoron?</dc:title>
  <dc:creator>Ross Collins</dc:creator>
  <cp:lastModifiedBy>Ross Collins</cp:lastModifiedBy>
  <cp:revision>22</cp:revision>
  <dcterms:created xsi:type="dcterms:W3CDTF">2010-08-25T16:50:55Z</dcterms:created>
  <dcterms:modified xsi:type="dcterms:W3CDTF">2010-08-25T17:20:18Z</dcterms:modified>
</cp:coreProperties>
</file>